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</p:sldMasterIdLst>
  <p:sldIdLst>
    <p:sldId id="256" r:id="rId4"/>
  </p:sldIdLst>
  <p:sldSz cx="32918400" cy="19202400"/>
  <p:notesSz cx="6858000" cy="9144000"/>
  <p:defaultTextStyle>
    <a:defPPr>
      <a:defRPr lang="en-US"/>
    </a:defPPr>
    <a:lvl1pPr marL="0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283027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566053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849084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132111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1415140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1698167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1981194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2264224" algn="l" defTabSz="283027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CA3"/>
    <a:srgbClr val="FFFFFF"/>
    <a:srgbClr val="920000"/>
    <a:srgbClr val="6A6969"/>
    <a:srgbClr val="0C0600"/>
    <a:srgbClr val="2B2929"/>
    <a:srgbClr val="600000"/>
    <a:srgbClr val="3A1D00"/>
    <a:srgbClr val="663300"/>
    <a:srgbClr val="411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25" autoAdjust="0"/>
    <p:restoredTop sz="94660"/>
  </p:normalViewPr>
  <p:slideViewPr>
    <p:cSldViewPr snapToGrid="0">
      <p:cViewPr>
        <p:scale>
          <a:sx n="40" d="100"/>
          <a:sy n="40" d="100"/>
        </p:scale>
        <p:origin x="1392" y="48"/>
      </p:cViewPr>
      <p:guideLst>
        <p:guide orient="horz" pos="604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baseline="0">
              <a:solidFill>
                <a:schemeClr val="tx2">
                  <a:alpha val="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23554784672615"/>
          <c:y val="0.16693151536685025"/>
          <c:w val="0.8627644521532738"/>
          <c:h val="0.62698392254396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A69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2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3991264"/>
        <c:axId val="433987656"/>
      </c:barChart>
      <c:catAx>
        <c:axId val="43399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2">
              <a:alpha val="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2800"/>
        </a:p>
      </dgm:t>
    </dgm:pt>
    <dgm:pt modelId="{D3916F06-88EB-4745-9AC1-6F647012DD5A}" type="sibTrans" cxnId="{BB479587-F13E-41CD-AE48-D1360CCD88B5}">
      <dgm:prSet/>
      <dgm:spPr>
        <a:solidFill>
          <a:srgbClr val="920000"/>
        </a:solidFill>
      </dgm:spPr>
      <dgm:t>
        <a:bodyPr/>
        <a:lstStyle/>
        <a:p>
          <a:endParaRPr lang="en-US" sz="2800">
            <a:solidFill>
              <a:sysClr val="windowText" lastClr="000000">
                <a:alpha val="0"/>
              </a:sysClr>
            </a:solidFill>
          </a:endParaRPr>
        </a:p>
      </dgm:t>
    </dgm:pt>
    <dgm:pt modelId="{6294DCBE-C1CA-4308-94E1-30D3C71FC2F6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28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2800"/>
        </a:p>
      </dgm:t>
    </dgm:pt>
    <dgm:pt modelId="{FB83CC65-433F-4680-9A3E-041E7D0B1538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28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2800"/>
        </a:p>
      </dgm:t>
    </dgm:pt>
    <dgm:pt modelId="{92499303-4937-4DC7-B412-1A1E207EEE5A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28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2800"/>
        </a:p>
      </dgm:t>
    </dgm:pt>
    <dgm:pt modelId="{ABB33269-7B6E-4B85-88F9-22620861B387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28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28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rgbClr val="920000"/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 custLinFactNeighborX="-3053" custLinFactNeighborY="55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 custLinFactNeighborX="-3053" custLinFactNeighborY="552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pr"/>
        </a:ext>
      </dgm:extLst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 custLinFactNeighborX="-3053" custLinFactNeighborY="552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1573647" y="73977"/>
          <a:ext cx="3339057" cy="3339057"/>
        </a:xfrm>
        <a:prstGeom prst="circularArrow">
          <a:avLst>
            <a:gd name="adj1" fmla="val 5544"/>
            <a:gd name="adj2" fmla="val 330680"/>
            <a:gd name="adj3" fmla="val 14316260"/>
            <a:gd name="adj4" fmla="val 17065150"/>
            <a:gd name="adj5" fmla="val 5757"/>
          </a:avLst>
        </a:prstGeom>
        <a:solidFill>
          <a:srgbClr val="92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2650521" y="807"/>
          <a:ext cx="1185310" cy="77120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688168" y="38454"/>
        <a:ext cx="1110016" cy="695910"/>
      </dsp:txXfrm>
    </dsp:sp>
    <dsp:sp modelId="{ECA4B28D-FB73-41A0-8E83-FCE202FAD9E6}">
      <dsp:nvSpPr>
        <dsp:cNvPr id="0" name=""/>
        <dsp:cNvSpPr/>
      </dsp:nvSpPr>
      <dsp:spPr>
        <a:xfrm>
          <a:off x="4004735" y="984702"/>
          <a:ext cx="1185310" cy="77120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4042382" y="1022349"/>
        <a:ext cx="1110016" cy="695910"/>
      </dsp:txXfrm>
    </dsp:sp>
    <dsp:sp modelId="{C339F04C-A5BB-4A64-B845-1BAFD920C4F8}">
      <dsp:nvSpPr>
        <dsp:cNvPr id="0" name=""/>
        <dsp:cNvSpPr/>
      </dsp:nvSpPr>
      <dsp:spPr>
        <a:xfrm>
          <a:off x="3487471" y="2576676"/>
          <a:ext cx="1185310" cy="77120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525118" y="2614323"/>
        <a:ext cx="1110016" cy="695910"/>
      </dsp:txXfrm>
    </dsp:sp>
    <dsp:sp modelId="{6A22A8DF-822F-46D4-A73A-55EA8D5F57E4}">
      <dsp:nvSpPr>
        <dsp:cNvPr id="0" name=""/>
        <dsp:cNvSpPr/>
      </dsp:nvSpPr>
      <dsp:spPr>
        <a:xfrm>
          <a:off x="1813570" y="2576676"/>
          <a:ext cx="1185310" cy="77120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851217" y="2614323"/>
        <a:ext cx="1110016" cy="695910"/>
      </dsp:txXfrm>
    </dsp:sp>
    <dsp:sp modelId="{99ACF6CE-DB46-474D-A730-6FAD5DC58135}">
      <dsp:nvSpPr>
        <dsp:cNvPr id="0" name=""/>
        <dsp:cNvSpPr/>
      </dsp:nvSpPr>
      <dsp:spPr>
        <a:xfrm>
          <a:off x="1296306" y="984702"/>
          <a:ext cx="1185310" cy="771204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333953" y="1022349"/>
        <a:ext cx="1110016" cy="695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1600" y="0"/>
          <a:ext cx="2490102" cy="3432668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600" y="1373067"/>
        <a:ext cx="2490102" cy="1373067"/>
      </dsp:txXfrm>
    </dsp:sp>
    <dsp:sp modelId="{0CF4B1AF-AF0C-44FC-98E6-064B87316151}">
      <dsp:nvSpPr>
        <dsp:cNvPr id="0" name=""/>
        <dsp:cNvSpPr/>
      </dsp:nvSpPr>
      <dsp:spPr>
        <a:xfrm>
          <a:off x="640214" y="837991"/>
          <a:ext cx="1143078" cy="114307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2566406" y="0"/>
          <a:ext cx="2490102" cy="3432668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566406" y="1373067"/>
        <a:ext cx="2490102" cy="1373067"/>
      </dsp:txXfrm>
    </dsp:sp>
    <dsp:sp modelId="{0F7C8B89-0D5B-48D3-B74D-859029732D1A}">
      <dsp:nvSpPr>
        <dsp:cNvPr id="0" name=""/>
        <dsp:cNvSpPr/>
      </dsp:nvSpPr>
      <dsp:spPr>
        <a:xfrm>
          <a:off x="3205020" y="837991"/>
          <a:ext cx="1143078" cy="114307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5131212" y="0"/>
          <a:ext cx="2490102" cy="3432668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5131212" y="1373067"/>
        <a:ext cx="2490102" cy="1373067"/>
      </dsp:txXfrm>
    </dsp:sp>
    <dsp:sp modelId="{45DB1B15-E6D6-4EC1-B558-E1ED6A6A0D35}">
      <dsp:nvSpPr>
        <dsp:cNvPr id="0" name=""/>
        <dsp:cNvSpPr/>
      </dsp:nvSpPr>
      <dsp:spPr>
        <a:xfrm>
          <a:off x="5769826" y="837991"/>
          <a:ext cx="1143078" cy="114307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304916" y="2746134"/>
          <a:ext cx="7013082" cy="514900"/>
        </a:xfrm>
        <a:prstGeom prst="leftRightArrow">
          <a:avLst/>
        </a:prstGeom>
        <a:solidFill>
          <a:srgbClr val="92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genigraphics.com/fileprep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www.genigraphics.com/fileprep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www.genigraphics.com/filepre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2918400" cy="2182092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7456734"/>
            <a:ext cx="32918400" cy="1745673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6982694"/>
            <a:ext cx="10848110" cy="10474035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0848114" y="6982694"/>
            <a:ext cx="11222182" cy="10474035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2070296" y="6982694"/>
            <a:ext cx="10848108" cy="10474035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6546280"/>
            <a:ext cx="32918400" cy="436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182099"/>
            <a:ext cx="32918400" cy="4364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19056931"/>
            <a:ext cx="4334266" cy="8873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3292478" y="0"/>
            <a:ext cx="5074920" cy="19202400"/>
            <a:chOff x="40348557" y="0"/>
            <a:chExt cx="11774579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3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324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For help with using our templates: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Please go to  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60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</a:t>
              </a: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Your Poster: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16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16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9611" y="6877879"/>
              <a:ext cx="10912471" cy="9393015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A2E102E-72D9-4A97-852C-452095C2CD43}"/>
              </a:ext>
            </a:extLst>
          </p:cNvPr>
          <p:cNvGrpSpPr/>
          <p:nvPr userDrawn="1"/>
        </p:nvGrpSpPr>
        <p:grpSpPr>
          <a:xfrm>
            <a:off x="-5417820" y="0"/>
            <a:ext cx="5074920" cy="19202400"/>
            <a:chOff x="-5417820" y="0"/>
            <a:chExt cx="5074920" cy="19202400"/>
          </a:xfrm>
        </p:grpSpPr>
        <p:sp>
          <p:nvSpPr>
            <p:cNvPr id="15" name="Instructions">
              <a:extLst>
                <a:ext uri="{FF2B5EF4-FFF2-40B4-BE49-F238E27FC236}">
                  <a16:creationId xmlns:a16="http://schemas.microsoft.com/office/drawing/2014/main" id="{E2926F8A-3766-4C03-9F72-D59D3A1DD6DD}"/>
                </a:ext>
              </a:extLst>
            </p:cNvPr>
            <p:cNvSpPr/>
            <p:nvPr userDrawn="1"/>
          </p:nvSpPr>
          <p:spPr>
            <a:xfrm>
              <a:off x="-5417820" y="0"/>
              <a:ext cx="5074920" cy="1920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148" tIns="77148" rIns="77148" bIns="77148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is 21”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high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by 36”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wide. It can be used to print any poster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with the same aspect ratio such as 42” high by 72” wide.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221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</a:t>
              </a:r>
              <a:r>
                <a:rPr lang="en-US" sz="221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confirm that you are within the size allowed.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 and Colors:</a:t>
              </a: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Charts &amp; Tables: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For clear resolution, do not paste charts, tables and graphs into your PowerPoint with a simple paste or as an image.  Instead use Paste Special: Use Destination Theme or Use Source Formatting. For more instruction, please go to  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324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24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324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221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809"/>
                </a:spcAft>
              </a:pPr>
              <a:br>
                <a:rPr lang="en-US" sz="162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162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2C23B17-7355-4C95-B2C1-96A2F6CE9022}"/>
                </a:ext>
              </a:extLst>
            </p:cNvPr>
            <p:cNvGrpSpPr/>
            <p:nvPr userDrawn="1"/>
          </p:nvGrpSpPr>
          <p:grpSpPr>
            <a:xfrm>
              <a:off x="-5280660" y="5981339"/>
              <a:ext cx="4800600" cy="2480694"/>
              <a:chOff x="-12046792" y="16603579"/>
              <a:chExt cx="10473836" cy="519764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B6BF48E-544D-4A7B-A644-4278E7EDBA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2" name="Arrow: Down 1">
                <a:extLst>
                  <a:ext uri="{FF2B5EF4-FFF2-40B4-BE49-F238E27FC236}">
                    <a16:creationId xmlns:a16="http://schemas.microsoft.com/office/drawing/2014/main" id="{9CA4D960-11B4-4079-9FB8-01FE589B1C69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2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1481599" rtl="0" eaLnBrk="1" latinLnBrk="0" hangingPunct="1">
        <a:lnSpc>
          <a:spcPct val="90000"/>
        </a:lnSpc>
        <a:spcBef>
          <a:spcPct val="0"/>
        </a:spcBef>
        <a:buNone/>
        <a:defRPr sz="71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400" indent="-370400" algn="l" defTabSz="1481599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1pPr>
      <a:lvl2pPr marL="1111199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851998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592797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4pPr>
      <a:lvl5pPr marL="3333597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5pPr>
      <a:lvl6pPr marL="4074395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6pPr>
      <a:lvl7pPr marL="4815194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7pPr>
      <a:lvl8pPr marL="5555993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8pPr>
      <a:lvl9pPr marL="6296792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1pPr>
      <a:lvl2pPr marL="740800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2pPr>
      <a:lvl3pPr marL="1481599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3pPr>
      <a:lvl4pPr marL="2222398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4pPr>
      <a:lvl5pPr marL="2963196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5pPr>
      <a:lvl6pPr marL="3703996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6pPr>
      <a:lvl7pPr marL="4444795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7pPr>
      <a:lvl8pPr marL="5185595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8pPr>
      <a:lvl9pPr marL="5926393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0788088" y="6991081"/>
            <a:ext cx="22070292" cy="10474035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0056" y="6999472"/>
            <a:ext cx="10848108" cy="10474035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2918400" cy="2182092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7456734"/>
            <a:ext cx="32918400" cy="1745673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7471734"/>
            <a:ext cx="32918400" cy="4364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182099"/>
            <a:ext cx="32918400" cy="43641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19056931"/>
            <a:ext cx="4334266" cy="8873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6546280"/>
            <a:ext cx="32918400" cy="43641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D0EE4A-6609-4324-BFE0-ECFFDCC149D7}"/>
              </a:ext>
            </a:extLst>
          </p:cNvPr>
          <p:cNvGrpSpPr/>
          <p:nvPr userDrawn="1"/>
        </p:nvGrpSpPr>
        <p:grpSpPr>
          <a:xfrm>
            <a:off x="-5417820" y="0"/>
            <a:ext cx="5074920" cy="19202400"/>
            <a:chOff x="-5417820" y="0"/>
            <a:chExt cx="5074920" cy="19202400"/>
          </a:xfrm>
        </p:grpSpPr>
        <p:sp>
          <p:nvSpPr>
            <p:cNvPr id="31" name="Instructions">
              <a:extLst>
                <a:ext uri="{FF2B5EF4-FFF2-40B4-BE49-F238E27FC236}">
                  <a16:creationId xmlns:a16="http://schemas.microsoft.com/office/drawing/2014/main" id="{69B5B1A1-C582-4C14-B6D4-EAC82AD51884}"/>
                </a:ext>
              </a:extLst>
            </p:cNvPr>
            <p:cNvSpPr/>
            <p:nvPr userDrawn="1"/>
          </p:nvSpPr>
          <p:spPr>
            <a:xfrm>
              <a:off x="-5417820" y="0"/>
              <a:ext cx="5074920" cy="1920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148" tIns="77148" rIns="77148" bIns="77148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is 21”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high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by 36”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wide. It can be used to print any poster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with the same aspect ratio such as 42” high by 72” wide.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221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</a:t>
              </a:r>
              <a:r>
                <a:rPr lang="en-US" sz="221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confirm that you are within the size allowed.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 and Colors:</a:t>
              </a: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Charts &amp; Tables: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For clear resolution, do not paste charts, tables and graphs into your PowerPoint with a simple paste or as an image.  Instead use Paste Special: Use Destination Theme or Use Source Formatting. For more instruction, please go to  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324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24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324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221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809"/>
                </a:spcAft>
              </a:pPr>
              <a:br>
                <a:rPr lang="en-US" sz="162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162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D2B0B60-3B61-4464-85AB-94654227164E}"/>
                </a:ext>
              </a:extLst>
            </p:cNvPr>
            <p:cNvGrpSpPr/>
            <p:nvPr userDrawn="1"/>
          </p:nvGrpSpPr>
          <p:grpSpPr>
            <a:xfrm>
              <a:off x="-5280660" y="5981339"/>
              <a:ext cx="4800600" cy="2480694"/>
              <a:chOff x="-12046792" y="16603579"/>
              <a:chExt cx="10473836" cy="5197643"/>
            </a:xfrm>
          </p:grpSpPr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A4220136-AEA5-4603-A9C0-D828C05E51A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34" name="Arrow: Down 33">
                <a:extLst>
                  <a:ext uri="{FF2B5EF4-FFF2-40B4-BE49-F238E27FC236}">
                    <a16:creationId xmlns:a16="http://schemas.microsoft.com/office/drawing/2014/main" id="{1491FC44-13B4-42BF-9F56-9FA3E03E38C6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2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FD7F1DC-6F7D-48DF-AC51-A609F8EF5A17}"/>
              </a:ext>
            </a:extLst>
          </p:cNvPr>
          <p:cNvGrpSpPr/>
          <p:nvPr userDrawn="1"/>
        </p:nvGrpSpPr>
        <p:grpSpPr>
          <a:xfrm>
            <a:off x="33292478" y="0"/>
            <a:ext cx="5074920" cy="19202400"/>
            <a:chOff x="40348557" y="0"/>
            <a:chExt cx="11774579" cy="40233600"/>
          </a:xfrm>
        </p:grpSpPr>
        <p:sp>
          <p:nvSpPr>
            <p:cNvPr id="36" name="Instructions">
              <a:extLst>
                <a:ext uri="{FF2B5EF4-FFF2-40B4-BE49-F238E27FC236}">
                  <a16:creationId xmlns:a16="http://schemas.microsoft.com/office/drawing/2014/main" id="{A64FA48B-403F-45CE-A40E-64593745F068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3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324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For help with using our templates: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Please go to  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60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</a:t>
              </a: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Your Poster: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16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16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8531F78-AC8C-4765-92DD-8F190E513D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9611" y="6877879"/>
              <a:ext cx="10912471" cy="9393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481599" rtl="0" eaLnBrk="1" latinLnBrk="0" hangingPunct="1">
        <a:lnSpc>
          <a:spcPct val="90000"/>
        </a:lnSpc>
        <a:spcBef>
          <a:spcPct val="0"/>
        </a:spcBef>
        <a:buNone/>
        <a:defRPr sz="71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400" indent="-370400" algn="l" defTabSz="1481599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1pPr>
      <a:lvl2pPr marL="1111199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851998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592797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4pPr>
      <a:lvl5pPr marL="3333597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5pPr>
      <a:lvl6pPr marL="4074395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6pPr>
      <a:lvl7pPr marL="4815194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7pPr>
      <a:lvl8pPr marL="5555993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8pPr>
      <a:lvl9pPr marL="6296792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1pPr>
      <a:lvl2pPr marL="740800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2pPr>
      <a:lvl3pPr marL="1481599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3pPr>
      <a:lvl4pPr marL="2222398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4pPr>
      <a:lvl5pPr marL="2963196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5pPr>
      <a:lvl6pPr marL="3703996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6pPr>
      <a:lvl7pPr marL="4444795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7pPr>
      <a:lvl8pPr marL="5185595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8pPr>
      <a:lvl9pPr marL="5926393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2918400" cy="21820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17456734"/>
            <a:ext cx="32918400" cy="17456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2" y="6982694"/>
            <a:ext cx="32918400" cy="104740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6546280"/>
            <a:ext cx="32918400" cy="4364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2182099"/>
            <a:ext cx="32918400" cy="4364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2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1" y="19056931"/>
            <a:ext cx="4334266" cy="88737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480E1EA-11DC-40C2-B7E8-8A81ABFD4ABA}"/>
              </a:ext>
            </a:extLst>
          </p:cNvPr>
          <p:cNvGrpSpPr/>
          <p:nvPr userDrawn="1"/>
        </p:nvGrpSpPr>
        <p:grpSpPr>
          <a:xfrm>
            <a:off x="-5417820" y="0"/>
            <a:ext cx="5074920" cy="19202400"/>
            <a:chOff x="-5417820" y="0"/>
            <a:chExt cx="5074920" cy="19202400"/>
          </a:xfrm>
        </p:grpSpPr>
        <p:sp>
          <p:nvSpPr>
            <p:cNvPr id="29" name="Instructions">
              <a:extLst>
                <a:ext uri="{FF2B5EF4-FFF2-40B4-BE49-F238E27FC236}">
                  <a16:creationId xmlns:a16="http://schemas.microsoft.com/office/drawing/2014/main" id="{F14415E5-B32A-43F6-9A90-6CBB2B3AD40A}"/>
                </a:ext>
              </a:extLst>
            </p:cNvPr>
            <p:cNvSpPr/>
            <p:nvPr userDrawn="1"/>
          </p:nvSpPr>
          <p:spPr>
            <a:xfrm>
              <a:off x="-5417820" y="0"/>
              <a:ext cx="5074920" cy="1920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148" tIns="77148" rIns="77148" bIns="77148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is 21”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high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by 36”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wide. It can be used to print any poster </a:t>
              </a:r>
              <a:r>
                <a:rPr lang="en-US" sz="221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with the same aspect ratio such as 42” high by 72” wide.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221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</a:t>
              </a:r>
              <a:r>
                <a:rPr lang="en-US" sz="221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confirm that you are within the size allowed.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 and Colors:</a:t>
              </a: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Charts &amp; Tables: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For clear resolution, do not paste charts, tables and graphs into your PowerPoint with a simple paste or as an image.  Instead use Paste Special: Use Destination Theme or Use Source Formatting. For more instruction, please go to  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324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24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324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2210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221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809"/>
                </a:spcAft>
              </a:pPr>
              <a:br>
                <a:rPr lang="en-US" sz="162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162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2C1B6B9-5B90-484A-B440-0C4EEA4EA52E}"/>
                </a:ext>
              </a:extLst>
            </p:cNvPr>
            <p:cNvGrpSpPr/>
            <p:nvPr userDrawn="1"/>
          </p:nvGrpSpPr>
          <p:grpSpPr>
            <a:xfrm>
              <a:off x="-5280660" y="5981339"/>
              <a:ext cx="4800600" cy="2480694"/>
              <a:chOff x="-12046792" y="16603579"/>
              <a:chExt cx="10473836" cy="5197643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CA9B0E59-81B9-4E18-AB42-AA7FB37F24E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32" name="Arrow: Down 31">
                <a:extLst>
                  <a:ext uri="{FF2B5EF4-FFF2-40B4-BE49-F238E27FC236}">
                    <a16:creationId xmlns:a16="http://schemas.microsoft.com/office/drawing/2014/main" id="{A4E8DC8E-A6F7-4CC1-B427-634771A99CB0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62" dirty="0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FA6C09-AF42-444E-8657-29092D4C6DA9}"/>
              </a:ext>
            </a:extLst>
          </p:cNvPr>
          <p:cNvGrpSpPr/>
          <p:nvPr userDrawn="1"/>
        </p:nvGrpSpPr>
        <p:grpSpPr>
          <a:xfrm>
            <a:off x="33292478" y="0"/>
            <a:ext cx="5074920" cy="19202400"/>
            <a:chOff x="40348557" y="0"/>
            <a:chExt cx="11774579" cy="40233600"/>
          </a:xfrm>
        </p:grpSpPr>
        <p:sp>
          <p:nvSpPr>
            <p:cNvPr id="34" name="Instructions">
              <a:extLst>
                <a:ext uri="{FF2B5EF4-FFF2-40B4-BE49-F238E27FC236}">
                  <a16:creationId xmlns:a16="http://schemas.microsoft.com/office/drawing/2014/main" id="{1A54338A-B2AC-431E-B435-72DA7FE26781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324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324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221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24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For help with using our templates: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Please go to  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2210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endParaRPr lang="en-US" sz="360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324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</a:t>
              </a:r>
              <a:r>
                <a:rPr lang="en-US" sz="324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Your Poster: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21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809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21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21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16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162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F63E40A-D4E1-46B5-82C2-0F2559465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9611" y="6877879"/>
              <a:ext cx="10912471" cy="9393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481599" rtl="0" eaLnBrk="1" latinLnBrk="0" hangingPunct="1">
        <a:lnSpc>
          <a:spcPct val="90000"/>
        </a:lnSpc>
        <a:spcBef>
          <a:spcPct val="0"/>
        </a:spcBef>
        <a:buNone/>
        <a:defRPr sz="71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400" indent="-370400" algn="l" defTabSz="1481599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1pPr>
      <a:lvl2pPr marL="1111199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3888" kern="1200">
          <a:solidFill>
            <a:schemeClr val="tx1"/>
          </a:solidFill>
          <a:latin typeface="+mn-lt"/>
          <a:ea typeface="+mn-ea"/>
          <a:cs typeface="+mn-cs"/>
        </a:defRPr>
      </a:lvl2pPr>
      <a:lvl3pPr marL="1851998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592797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4pPr>
      <a:lvl5pPr marL="3333597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5pPr>
      <a:lvl6pPr marL="4074395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6pPr>
      <a:lvl7pPr marL="4815194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7pPr>
      <a:lvl8pPr marL="5555993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8pPr>
      <a:lvl9pPr marL="6296792" indent="-370400" algn="l" defTabSz="1481599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9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1pPr>
      <a:lvl2pPr marL="740800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2pPr>
      <a:lvl3pPr marL="1481599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3pPr>
      <a:lvl4pPr marL="2222398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4pPr>
      <a:lvl5pPr marL="2963196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5pPr>
      <a:lvl6pPr marL="3703996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6pPr>
      <a:lvl7pPr marL="4444795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7pPr>
      <a:lvl8pPr marL="5185595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8pPr>
      <a:lvl9pPr marL="5926393" algn="l" defTabSz="1481599" rtl="0" eaLnBrk="1" latinLnBrk="0" hangingPunct="1">
        <a:defRPr sz="29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0" y="2882286"/>
            <a:ext cx="32918400" cy="3335237"/>
          </a:xfrm>
          <a:prstGeom prst="rect">
            <a:avLst/>
          </a:prstGeom>
          <a:noFill/>
        </p:spPr>
        <p:txBody>
          <a:bodyPr lIns="336665" tIns="336665" rIns="336665" bIns="336665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9225" b="1" dirty="0">
                <a:solidFill>
                  <a:srgbClr val="0C0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the key point or takeaway of your poster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5F4FC-7724-4879-8ED0-A43E8415E6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68288"/>
            <a:ext cx="21726525" cy="1676400"/>
          </a:xfrm>
          <a:prstGeom prst="rect">
            <a:avLst/>
          </a:prstGeom>
        </p:spPr>
        <p:txBody>
          <a:bodyPr lIns="640080" tIns="269333" bIns="269333"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en-US" sz="7200">
                <a:solidFill>
                  <a:schemeClr val="tx1">
                    <a:lumMod val="10000"/>
                    <a:lumOff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7200" dirty="0">
              <a:solidFill>
                <a:schemeClr val="tx1">
                  <a:lumMod val="10000"/>
                  <a:lumOff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11745883" y="17573178"/>
            <a:ext cx="9426634" cy="1360198"/>
          </a:xfrm>
          <a:prstGeom prst="rect">
            <a:avLst/>
          </a:prstGeom>
        </p:spPr>
        <p:txBody>
          <a:bodyPr lIns="67332" tIns="134666" rIns="67332" bIns="134666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26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Jane Doe, MD</a:t>
            </a:r>
            <a:r>
              <a:rPr lang="en-US" sz="264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6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Yamada Hanako, MD, PhD</a:t>
            </a:r>
            <a:r>
              <a:rPr lang="en-US" sz="264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6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Juan Pérez, PhD</a:t>
            </a:r>
            <a:r>
              <a:rPr lang="en-US" sz="264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264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6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Affiliation, </a:t>
            </a:r>
            <a:r>
              <a:rPr lang="en-US" sz="264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64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Center of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1069145" y="17701585"/>
            <a:ext cx="2663484" cy="112646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</a:p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8629031"/>
              </p:ext>
            </p:extLst>
          </p:nvPr>
        </p:nvGraphicFramePr>
        <p:xfrm>
          <a:off x="22237284" y="7155121"/>
          <a:ext cx="9478448" cy="540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26506"/>
              </p:ext>
            </p:extLst>
          </p:nvPr>
        </p:nvGraphicFramePr>
        <p:xfrm>
          <a:off x="23492490" y="12844210"/>
          <a:ext cx="8223244" cy="34976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5811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055811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055811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055811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43720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1</a:t>
                      </a:r>
                    </a:p>
                  </a:txBody>
                  <a:tcPr marL="33668" marR="33668" marT="16834" marB="16834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2</a:t>
                      </a:r>
                    </a:p>
                  </a:txBody>
                  <a:tcPr marL="33668" marR="33668" marT="16834" marB="16834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3</a:t>
                      </a:r>
                    </a:p>
                  </a:txBody>
                  <a:tcPr marL="33668" marR="33668" marT="16834" marB="16834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4</a:t>
                      </a:r>
                    </a:p>
                  </a:txBody>
                  <a:tcPr marL="33668" marR="33668" marT="16834" marB="16834" anchor="ctr">
                    <a:solidFill>
                      <a:srgbClr val="9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437204"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33668" marR="33668" marT="16834" marB="16834" anchor="ctr"/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E6E899-8137-40AD-8751-1ED52810A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725132"/>
              </p:ext>
            </p:extLst>
          </p:nvPr>
        </p:nvGraphicFramePr>
        <p:xfrm>
          <a:off x="13081009" y="8069447"/>
          <a:ext cx="6486353" cy="334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0E132D-FDB1-4F2A-AD8E-86367649E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375449"/>
              </p:ext>
            </p:extLst>
          </p:nvPr>
        </p:nvGraphicFramePr>
        <p:xfrm>
          <a:off x="12512721" y="12887446"/>
          <a:ext cx="7622916" cy="3432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71696D0-EDFA-40C7-87E3-B9BDD9244408}"/>
              </a:ext>
            </a:extLst>
          </p:cNvPr>
          <p:cNvGrpSpPr/>
          <p:nvPr/>
        </p:nvGrpSpPr>
        <p:grpSpPr>
          <a:xfrm>
            <a:off x="457200" y="7807827"/>
            <a:ext cx="9931013" cy="8735363"/>
            <a:chOff x="387858" y="2598823"/>
            <a:chExt cx="3855896" cy="3229288"/>
          </a:xfrm>
        </p:grpSpPr>
        <p:sp>
          <p:nvSpPr>
            <p:cNvPr id="29" name="Title 1">
              <a:extLst>
                <a:ext uri="{FF2B5EF4-FFF2-40B4-BE49-F238E27FC236}">
                  <a16:creationId xmlns:a16="http://schemas.microsoft.com/office/drawing/2014/main" id="{8272E1D0-BA55-4569-A8E9-7DD254490F95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2598823"/>
              <a:ext cx="3855896" cy="781765"/>
            </a:xfrm>
            <a:prstGeom prst="rect">
              <a:avLst/>
            </a:prstGeom>
          </p:spPr>
          <p:txBody>
            <a:bodyPr wrap="square" lIns="182880" tIns="33668" rIns="182880" bIns="33668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INTRODUCTION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2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3" name="Title 1">
              <a:extLst>
                <a:ext uri="{FF2B5EF4-FFF2-40B4-BE49-F238E27FC236}">
                  <a16:creationId xmlns:a16="http://schemas.microsoft.com/office/drawing/2014/main" id="{2AFCE546-9511-4543-B910-CBF7B4E9D22F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3515549"/>
              <a:ext cx="3855896" cy="630439"/>
            </a:xfrm>
            <a:prstGeom prst="rect">
              <a:avLst/>
            </a:prstGeom>
          </p:spPr>
          <p:txBody>
            <a:bodyPr wrap="square" lIns="182880" tIns="33668" rIns="182880" bIns="33668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METHODS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2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AB32FF3E-4280-458B-811A-6CF8F6B3C589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4356610"/>
              <a:ext cx="3855896" cy="630439"/>
            </a:xfrm>
            <a:prstGeom prst="rect">
              <a:avLst/>
            </a:prstGeom>
          </p:spPr>
          <p:txBody>
            <a:bodyPr wrap="square" lIns="182880" tIns="33668" rIns="182880" bIns="33668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RESULTS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2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9" name="Title 1">
              <a:extLst>
                <a:ext uri="{FF2B5EF4-FFF2-40B4-BE49-F238E27FC236}">
                  <a16:creationId xmlns:a16="http://schemas.microsoft.com/office/drawing/2014/main" id="{394406D5-EA04-4BAE-BA14-6E2ADEB6DEC9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5197672"/>
              <a:ext cx="3855896" cy="630439"/>
            </a:xfrm>
            <a:prstGeom prst="rect">
              <a:avLst/>
            </a:prstGeom>
          </p:spPr>
          <p:txBody>
            <a:bodyPr wrap="square" lIns="182880" tIns="33668" rIns="182880" bIns="33668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CONCLUSION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28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A5AA3B2-A99F-435A-8E0D-88A225B7C35E}"/>
              </a:ext>
            </a:extLst>
          </p:cNvPr>
          <p:cNvSpPr txBox="1"/>
          <p:nvPr/>
        </p:nvSpPr>
        <p:spPr>
          <a:xfrm>
            <a:off x="30509440" y="17701585"/>
            <a:ext cx="1206292" cy="1126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r>
              <a:rPr lang="en-US" sz="168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2C1FF-77A1-45D7-9887-11DD347A9F32}"/>
              </a:ext>
            </a:extLst>
          </p:cNvPr>
          <p:cNvSpPr txBox="1"/>
          <p:nvPr/>
        </p:nvSpPr>
        <p:spPr>
          <a:xfrm>
            <a:off x="29424086" y="737892"/>
            <a:ext cx="27432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00" b="1">
                <a:solidFill>
                  <a:srgbClr val="920000"/>
                </a:solidFill>
              </a:rPr>
              <a:t>Replace with your institution’s logo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Custom 7">
      <a:dk1>
        <a:sysClr val="windowText" lastClr="000000"/>
      </a:dk1>
      <a:lt1>
        <a:sysClr val="window" lastClr="FFFFFF"/>
      </a:lt1>
      <a:dk2>
        <a:srgbClr val="521707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336699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Custom 25">
      <a:dk1>
        <a:srgbClr val="3A3838"/>
      </a:dk1>
      <a:lt1>
        <a:sysClr val="window" lastClr="FFFFFF"/>
      </a:lt1>
      <a:dk2>
        <a:srgbClr val="2B2929"/>
      </a:dk2>
      <a:lt2>
        <a:srgbClr val="E7E6E6"/>
      </a:lt2>
      <a:accent1>
        <a:srgbClr val="2F5496"/>
      </a:accent1>
      <a:accent2>
        <a:srgbClr val="900000"/>
      </a:accent2>
      <a:accent3>
        <a:srgbClr val="600000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2495</TotalTime>
  <Words>236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3 sections</vt:lpstr>
      <vt:lpstr>2 sections</vt:lpstr>
      <vt:lpstr>1 section</vt:lpstr>
      <vt:lpstr>Title Goes Here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36x56</dc:title>
  <dc:creator>JL-PC</dc:creator>
  <dc:description>Quality poster printing
www.genigraphics.com
1-800-790-4001</dc:description>
  <cp:lastModifiedBy>Christa Stiles</cp:lastModifiedBy>
  <cp:revision>107</cp:revision>
  <dcterms:created xsi:type="dcterms:W3CDTF">2019-10-25T19:49:05Z</dcterms:created>
  <dcterms:modified xsi:type="dcterms:W3CDTF">2021-11-18T16:51:00Z</dcterms:modified>
</cp:coreProperties>
</file>